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sldIdLst>
    <p:sldId id="256" r:id="rId2"/>
    <p:sldId id="258" r:id="rId3"/>
    <p:sldId id="267" r:id="rId4"/>
    <p:sldId id="259" r:id="rId5"/>
    <p:sldId id="260" r:id="rId6"/>
    <p:sldId id="261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72" autoAdjust="0"/>
    <p:restoredTop sz="94660"/>
  </p:normalViewPr>
  <p:slideViewPr>
    <p:cSldViewPr>
      <p:cViewPr varScale="1">
        <p:scale>
          <a:sx n="73" d="100"/>
          <a:sy n="73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796" y="4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9E68A-D6C2-42B1-BC72-DCAD94355B57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3C272-06C2-4D39-9173-66DB886E99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3685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C272-06C2-4D39-9173-66DB886E996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5753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3C272-06C2-4D39-9173-66DB886E996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596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C92C1B4-0171-45A8-A56D-009103CF1997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r>
              <a:rPr lang="en-US"/>
              <a:t>DEPARTMENT OF TELECOMMUNICATION, MUET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5021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4883E-9797-4524-BD1F-8D4313E3305B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851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4FAE-3C04-43E3-9A14-2B3BB981DCC0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81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C32F-F48D-43D2-BD09-280A3905948F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80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7062A-B1AB-4DB6-B35C-51D1DE0B05C9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2666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85AD-CFF3-451F-8EEB-F38D3DABE701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9881281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D5D5B-AC50-41C2-962A-0AE1DCE34B46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867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D2407-1DA9-40CA-BD14-6422B572FB4D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2619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FDC6-00AC-4592-A18B-4CCF2A2C26EB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705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4CB83-FB9D-4AC1-92FF-E4055C66D24C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DEPARTMENT OF TELECOMMUNICATION, MUET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827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0B706949-EF9D-490F-A1BE-22429E66EB7C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r>
              <a:rPr lang="en-US"/>
              <a:t>DEPARTMENT OF TELECOMMUNICATION, MUET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7075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"/>
            <a:lum/>
          </a:blip>
          <a:srcRect/>
          <a:stretch>
            <a:fillRect l="12000" t="3000" r="13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825F85AD-CFF3-451F-8EEB-F38D3DABE701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r>
              <a:rPr lang="en-US"/>
              <a:t>DEPARTMENT OF TELECOMMUNICATION, MUET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D525BB11-F316-475A-8C08-1EE647C41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943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1746"/>
            <a:ext cx="7772400" cy="1780108"/>
          </a:xfrm>
        </p:spPr>
        <p:txBody>
          <a:bodyPr/>
          <a:lstStyle/>
          <a:p>
            <a:pPr algn="ctr"/>
            <a:r>
              <a:rPr lang="en-US" dirty="0"/>
              <a:t>Project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814" y="117453"/>
            <a:ext cx="7923972" cy="1123950"/>
          </a:xfrm>
        </p:spPr>
        <p:txBody>
          <a:bodyPr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2400" b="1" dirty="0"/>
              <a:t>SHAHEED BENAZIR BHUTTO UNIVERSITY, SHAHEED BENAZIRABAD</a:t>
            </a:r>
          </a:p>
          <a:p>
            <a:pPr algn="ctr">
              <a:lnSpc>
                <a:spcPct val="100000"/>
              </a:lnSpc>
            </a:pPr>
            <a:r>
              <a:rPr lang="en-US" sz="2000" b="1" dirty="0"/>
              <a:t>Knowledge Commitment Leadership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819400" y="3657600"/>
            <a:ext cx="4114800" cy="1473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AutoNum type="arabicPeriod"/>
            </a:pPr>
            <a:r>
              <a:rPr lang="en-US" dirty="0"/>
              <a:t>Students Name	Roll #</a:t>
            </a:r>
          </a:p>
          <a:p>
            <a:pPr marL="457200" indent="-457200" algn="just">
              <a:buFont typeface="Symbol" pitchFamily="18" charset="2"/>
              <a:buAutoNum type="arabicPeriod"/>
            </a:pPr>
            <a:r>
              <a:rPr lang="en-US" dirty="0"/>
              <a:t>Students Name	Roll #</a:t>
            </a:r>
          </a:p>
          <a:p>
            <a:pPr marL="457200" indent="-457200" algn="just">
              <a:buFont typeface="Symbol" pitchFamily="18" charset="2"/>
              <a:buAutoNum type="arabicPeriod"/>
            </a:pPr>
            <a:r>
              <a:rPr lang="en-US" dirty="0"/>
              <a:t>Students Name	Roll #</a:t>
            </a:r>
          </a:p>
          <a:p>
            <a:pPr marL="457200" indent="-457200" algn="just">
              <a:buFont typeface="Symbol" pitchFamily="18" charset="2"/>
              <a:buAutoNum type="arabicPeriod"/>
            </a:pPr>
            <a:r>
              <a:rPr lang="en-US" dirty="0"/>
              <a:t>Students Name	Roll #</a:t>
            </a:r>
          </a:p>
          <a:p>
            <a:pPr algn="just"/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687783" y="3155950"/>
            <a:ext cx="1768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Group Members</a:t>
            </a:r>
          </a:p>
        </p:txBody>
      </p:sp>
      <p:sp>
        <p:nvSpPr>
          <p:cNvPr id="8" name="Rectangle 7"/>
          <p:cNvSpPr/>
          <p:nvPr/>
        </p:nvSpPr>
        <p:spPr>
          <a:xfrm>
            <a:off x="1104072" y="5638800"/>
            <a:ext cx="24721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dirty="0"/>
              <a:t>Name of Supervisor(s): </a:t>
            </a:r>
          </a:p>
        </p:txBody>
      </p:sp>
      <p:pic>
        <p:nvPicPr>
          <p:cNvPr id="12" name="Picture 11" descr="logo color">
            <a:extLst>
              <a:ext uri="{FF2B5EF4-FFF2-40B4-BE49-F238E27FC236}">
                <a16:creationId xmlns:a16="http://schemas.microsoft.com/office/drawing/2014/main" xmlns="" id="{04EEC061-7137-41F5-9494-3616F3A70D5C}"/>
              </a:ext>
            </a:extLst>
          </p:cNvPr>
          <p:cNvPicPr/>
          <p:nvPr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" y="74703"/>
            <a:ext cx="687651" cy="59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34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Guidelines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maximum number of slides should not be more than 15.</a:t>
            </a:r>
          </a:p>
          <a:p>
            <a:r>
              <a:rPr lang="en-US" dirty="0"/>
              <a:t>The total time for the presentation is </a:t>
            </a:r>
            <a:r>
              <a:rPr lang="en-US" dirty="0" smtClean="0"/>
              <a:t>20 </a:t>
            </a:r>
            <a:r>
              <a:rPr lang="en-US" dirty="0"/>
              <a:t>minutes.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51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Background and Motivation / Problem Statement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Relevant Work / Literature Review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Aim and Objectives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Methodology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Scope/Application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Timeline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References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5075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4350" y="104520"/>
            <a:ext cx="8079581" cy="1658198"/>
          </a:xfrm>
        </p:spPr>
        <p:txBody>
          <a:bodyPr>
            <a:normAutofit/>
          </a:bodyPr>
          <a:lstStyle/>
          <a:p>
            <a:r>
              <a:rPr lang="en-US" dirty="0"/>
              <a:t>Introduction </a:t>
            </a:r>
            <a:r>
              <a:rPr lang="en-US" dirty="0" smtClean="0"/>
              <a:t>(2 </a:t>
            </a:r>
            <a:r>
              <a:rPr lang="en-US" dirty="0"/>
              <a:t>– </a:t>
            </a:r>
            <a:r>
              <a:rPr lang="en-US" dirty="0" smtClean="0"/>
              <a:t>3 </a:t>
            </a:r>
            <a:r>
              <a:rPr lang="en-US" dirty="0"/>
              <a:t>slides)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give the general introduction of the project.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98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Background and Motivation / Problem Statement(1 – 2 slides)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mention here </a:t>
            </a:r>
            <a:r>
              <a:rPr lang="en-US" dirty="0" smtClean="0"/>
              <a:t>that what motivates you or </a:t>
            </a:r>
            <a:r>
              <a:rPr lang="en-US" dirty="0" smtClean="0"/>
              <a:t>how </a:t>
            </a:r>
            <a:r>
              <a:rPr lang="en-US" dirty="0"/>
              <a:t>you decided to work on the project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58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Relevant Work / Literature Review </a:t>
            </a:r>
            <a:r>
              <a:rPr lang="en-US" dirty="0" smtClean="0"/>
              <a:t>(1 </a:t>
            </a:r>
            <a:r>
              <a:rPr lang="en-US" dirty="0"/>
              <a:t>– </a:t>
            </a:r>
            <a:r>
              <a:rPr lang="en-US" dirty="0" smtClean="0"/>
              <a:t>2 </a:t>
            </a:r>
            <a:r>
              <a:rPr lang="en-US" dirty="0"/>
              <a:t>slides)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work or research done related to your topic and how your work is an </a:t>
            </a:r>
            <a:r>
              <a:rPr lang="en-US" dirty="0" smtClean="0"/>
              <a:t>different </a:t>
            </a:r>
            <a:r>
              <a:rPr lang="en-US" dirty="0"/>
              <a:t>to that work. Preferably in the following format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1121193"/>
              </p:ext>
            </p:extLst>
          </p:nvPr>
        </p:nvGraphicFramePr>
        <p:xfrm>
          <a:off x="457200" y="3505200"/>
          <a:ext cx="8458200" cy="148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16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63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1670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Ref.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Title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Summary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Remarks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[3]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4048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 and Objectives (1 slide)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Aim </a:t>
            </a:r>
          </a:p>
          <a:p>
            <a:pPr marL="0" indent="0">
              <a:buNone/>
            </a:pPr>
            <a:r>
              <a:rPr lang="en-US" dirty="0" smtClean="0"/>
              <a:t>Your aims behind doing this project.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objectives are following: </a:t>
            </a:r>
          </a:p>
          <a:p>
            <a:r>
              <a:rPr lang="en-US" dirty="0"/>
              <a:t>Objective </a:t>
            </a:r>
            <a:r>
              <a:rPr lang="en-US" dirty="0" smtClean="0"/>
              <a:t>1: </a:t>
            </a:r>
            <a:endParaRPr lang="en-US" dirty="0"/>
          </a:p>
          <a:p>
            <a:r>
              <a:rPr lang="en-US" dirty="0"/>
              <a:t>Objective 2:</a:t>
            </a:r>
          </a:p>
          <a:p>
            <a:r>
              <a:rPr lang="en-US" dirty="0"/>
              <a:t>Objective 3: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912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(1 slide)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Methodology is </a:t>
            </a:r>
            <a:r>
              <a:rPr lang="en-US" dirty="0" smtClean="0"/>
              <a:t>the set of steps you will perform to achieve </a:t>
            </a:r>
            <a:r>
              <a:rPr lang="en-US" dirty="0"/>
              <a:t>each </a:t>
            </a:r>
            <a:r>
              <a:rPr lang="en-US" dirty="0" smtClean="0"/>
              <a:t>objective that you have mention.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688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(1 slide)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How is your work planned according to the time limits starting from the start of the term to the final presentation.</a:t>
            </a:r>
          </a:p>
          <a:p>
            <a:r>
              <a:rPr lang="en-US" sz="2000" dirty="0"/>
              <a:t>Sample timeline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971800"/>
            <a:ext cx="7088363" cy="354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295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References (1 – 2 slides)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you will mention the references used in your thesis/project.</a:t>
            </a:r>
          </a:p>
          <a:p>
            <a:r>
              <a:rPr lang="en-US" dirty="0"/>
              <a:t>The style of the references should be APA.</a:t>
            </a:r>
          </a:p>
          <a:p>
            <a:r>
              <a:rPr lang="en-US" dirty="0"/>
              <a:t>Sample references </a:t>
            </a:r>
          </a:p>
          <a:p>
            <a:pPr marL="0" indent="0" algn="just">
              <a:buNone/>
            </a:pPr>
            <a:r>
              <a:rPr lang="en-US" sz="1600" dirty="0"/>
              <a:t>[1] </a:t>
            </a:r>
            <a:r>
              <a:rPr lang="en-US" sz="1600" dirty="0" err="1"/>
              <a:t>Hornbæk</a:t>
            </a:r>
            <a:r>
              <a:rPr lang="en-US" sz="1600" dirty="0"/>
              <a:t>, K. (2006). Current practice in measuring usability: Challenges to usability studies and research. International journal of human-computer studies, 64(2), 79-102..</a:t>
            </a:r>
          </a:p>
          <a:p>
            <a:pPr marL="0" indent="0" algn="just">
              <a:buNone/>
            </a:pPr>
            <a:endParaRPr lang="en-US" sz="1600" dirty="0"/>
          </a:p>
          <a:p>
            <a:pPr marL="0" indent="0" algn="just">
              <a:buNone/>
            </a:pPr>
            <a:r>
              <a:rPr lang="en-US" sz="1600" dirty="0"/>
              <a:t>[2] Brooke, J. (1996). SUS: a “quick and </a:t>
            </a:r>
            <a:r>
              <a:rPr lang="en-US" sz="1600" dirty="0" err="1"/>
              <a:t>dirty'usability</a:t>
            </a:r>
            <a:r>
              <a:rPr lang="en-US" sz="1600" dirty="0"/>
              <a:t>. Usability evaluation in industry, 189.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Information Technology, SBBU,SBA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5BB11-F316-475A-8C08-1EE647C41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45812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400</Words>
  <Application>Microsoft Office PowerPoint</Application>
  <PresentationFormat>On-screen Show (4:3)</PresentationFormat>
  <Paragraphs>76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Metropolitan</vt:lpstr>
      <vt:lpstr>Project Title</vt:lpstr>
      <vt:lpstr>Presentation Outline</vt:lpstr>
      <vt:lpstr>Introduction (2 – 3 slides) </vt:lpstr>
      <vt:lpstr>Background and Motivation / Problem Statement(1 – 2 slides) </vt:lpstr>
      <vt:lpstr>Relevant Work / Literature Review (1 – 2 slides)</vt:lpstr>
      <vt:lpstr>Aim and Objectives (1 slide)</vt:lpstr>
      <vt:lpstr>Methodology (1 slide) </vt:lpstr>
      <vt:lpstr>Timeline (1 slide)</vt:lpstr>
      <vt:lpstr>References (1 – 2 slides)</vt:lpstr>
      <vt:lpstr>General Guidelines</vt:lpstr>
    </vt:vector>
  </TitlesOfParts>
  <Company>OFFICE LAPTOP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Syed Mohsin Ali Shah</dc:creator>
  <cp:lastModifiedBy>DELL</cp:lastModifiedBy>
  <cp:revision>35</cp:revision>
  <dcterms:created xsi:type="dcterms:W3CDTF">2018-01-30T06:30:58Z</dcterms:created>
  <dcterms:modified xsi:type="dcterms:W3CDTF">2020-10-01T08:44:02Z</dcterms:modified>
</cp:coreProperties>
</file>